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1" r:id="rId3"/>
    <p:sldId id="262" r:id="rId4"/>
    <p:sldId id="263" r:id="rId5"/>
    <p:sldId id="267" r:id="rId6"/>
    <p:sldId id="268" r:id="rId7"/>
    <p:sldId id="266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800" autoAdjust="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D20E5-13E1-437D-8A40-A4154C40C6D0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298C8-10FD-405A-99A4-950B0DCE0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9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298C8-10FD-405A-99A4-950B0DCE05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39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ищенко АМ\Desktop\Рынки\unna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88443" cy="65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3" y="0"/>
            <a:ext cx="4368455" cy="69269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cs typeface="Thonburi" panose="020B0603020202020204" pitchFamily="34" charset="-34"/>
              </a:rPr>
              <a:t>СОДЕЙСТВИЕ РАЗВИТИЮ КОНКУРЕНЦИИ </a:t>
            </a:r>
            <a:endParaRPr lang="ru-RU" sz="1600" b="1" dirty="0">
              <a:cs typeface="Thonburi" panose="020B0603020202020204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09" y="4797152"/>
            <a:ext cx="8916437" cy="175260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задачей политики по содействию развитию конкуренции является создание условий для формирования благоприятной конкурентной среды.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Конкурентная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является ключевым инструментом реализации основных направлений социально-экономического развития территорий, включая формирование институциональной среды для инновационного развития, создание условий для повышения качества и уровня жизни населения, развитие конкурентоспособности экономики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целом.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090" y="548680"/>
            <a:ext cx="10175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98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945328"/>
              </p:ext>
            </p:extLst>
          </p:nvPr>
        </p:nvGraphicFramePr>
        <p:xfrm>
          <a:off x="107505" y="1268760"/>
          <a:ext cx="8928993" cy="539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251"/>
                <a:gridCol w="5431003"/>
                <a:gridCol w="301173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товарного рынка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 исполнитель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7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реализации продукции животноводства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36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реализации сельскохозяйственной продукции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3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теплоснабжения (производства тепловой энергии)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50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поставки сжиженного газа в баллонах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6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жилищного строительства (за исключением индивидуального жилищного строительства)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строительства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65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строительства объектов капитального строительства, за исключением жилищного и дорожного строительства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строительства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65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дорожной деятельности (за исключением проектирования)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строительства администрации города;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26064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Перечень товарных рынков для содействия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развитию конкуренции в городе Нижневартовске</a:t>
            </a:r>
          </a:p>
        </p:txBody>
      </p:sp>
    </p:spTree>
    <p:extLst>
      <p:ext uri="{BB962C8B-B14F-4D97-AF65-F5344CB8AC3E}">
        <p14:creationId xmlns:p14="http://schemas.microsoft.com/office/powerpoint/2010/main" val="104356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0188"/>
              </p:ext>
            </p:extLst>
          </p:nvPr>
        </p:nvGraphicFramePr>
        <p:xfrm>
          <a:off x="107504" y="404664"/>
          <a:ext cx="8928992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995"/>
                <a:gridCol w="5388068"/>
                <a:gridCol w="2987929"/>
              </a:tblGrid>
              <a:tr h="6330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архитектурно-строительного проектирования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строительства администрации города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вылова водных биоресурсов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переработки водных биоресурсов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дошкольного образования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образования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общего образования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образования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дополнительного образования детей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образования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отдыха и оздоровления детей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образования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30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психолого-педагогического сопровождения детей с ограниченными возможностями здоровья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образования администрации города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благоустройства городской среды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строительства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40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58736"/>
              </p:ext>
            </p:extLst>
          </p:nvPr>
        </p:nvGraphicFramePr>
        <p:xfrm>
          <a:off x="107504" y="332656"/>
          <a:ext cx="8928992" cy="606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10"/>
                <a:gridCol w="5367153"/>
                <a:gridCol w="2976329"/>
              </a:tblGrid>
              <a:tr h="8738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выполнения работ по содержанию и текущему ремонту общего имущества собственников помещений в многоквартирном доме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38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оказания услуг по перевозке пассажиров автомобильным транспортом по муниципальным маршрутам регулярных перевозок (городской транспорт), за исключением городского наземного электрического транспорта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0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связи по предоставлению широкополосного доступа к сети "Интернет"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1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ритуальных услуг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жилищно-коммунального хозяйства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кадастровых и землеустроительных работ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муниципальной собственности и земельных ресурсов администрации  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Сфера наружной рекламы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Управление муниципального контроля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услуг в сфере физической культуры и спорта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по социальной политике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нефтепродуктов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2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59747"/>
              </p:ext>
            </p:extLst>
          </p:nvPr>
        </p:nvGraphicFramePr>
        <p:xfrm>
          <a:off x="107504" y="260648"/>
          <a:ext cx="8928992" cy="574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10"/>
                <a:gridCol w="4743082"/>
                <a:gridCol w="3600400"/>
              </a:tblGrid>
              <a:tr h="8738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услуг в сфере изготовления и ремонта мебели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собственности и земельных ресурсов администрации города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94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розничной торговли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10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производства пищевой промышленности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собственности и земельных ресурсов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16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Рынок бытовых услуг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Департамент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собственности и земельных ресурсов администрации города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сбора и заготовки пищевых лесных ресурсов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муниципальной собственности и земельных ресурсов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оказания услуг по ремонту автотранспортных средств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4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25998"/>
              </p:ext>
            </p:extLst>
          </p:nvPr>
        </p:nvGraphicFramePr>
        <p:xfrm>
          <a:off x="107504" y="188640"/>
          <a:ext cx="8928992" cy="5357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10"/>
                <a:gridCol w="4743082"/>
                <a:gridCol w="3600400"/>
              </a:tblGrid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народных художественных промыслов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</a:p>
                    <a:p>
                      <a:pPr marL="0" algn="l" defTabSz="914400" rtl="0" eaLnBrk="1" latinLnBrk="0" hangingPunct="1"/>
                      <a:endParaRPr lang="ru-RU" sz="14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</a:t>
                      </a:r>
                    </a:p>
                    <a:p>
                      <a:pPr marL="0" algn="ctr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туристских услуг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социальной политике администрации города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услуг в сфере культуры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по социальной политике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консалтинговых услуг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услуг по накоплению (в том числе раздельному накоплению), сбору, транспортированию, обработке твердых коммунальных отходов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финансовых услуг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9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Рынок в сфере издательских услуг (в том числе прочая печатная издательская продукция)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Департамент экономического развития администрации города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54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" y="0"/>
            <a:ext cx="91440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900" y="0"/>
            <a:ext cx="7785100" cy="98072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ДЕЯТЕЛЬНОСТИ, </a:t>
            </a:r>
            <a:b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НАПРАВЛЕНЫ МЕРОПРИЯТИЯ ПО СОДЕЙСТВИЮ РАЗВИТИЮ КОНКУРЕНЦИИ В ГОРОДЕ НИЖНЕВАРТОВСКЕ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Фищенко АМ\Desktop\Рынки\images 1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02" y="1332757"/>
            <a:ext cx="172819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2790219"/>
            <a:ext cx="1306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 </a:t>
            </a:r>
          </a:p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спорт, отдых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827" y="1186863"/>
            <a:ext cx="1999084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3261" y="277748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Строительный комплекс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87" y="1176334"/>
            <a:ext cx="1872208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99672" y="2772917"/>
            <a:ext cx="1064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419" y="1176335"/>
            <a:ext cx="1685053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66157" y="2777481"/>
            <a:ext cx="1376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Связь, реклама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C:\Users\Фищенко АМ\Desktop\Рынки\Без названия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52777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1520" y="5661248"/>
            <a:ext cx="2208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</a:t>
            </a:r>
          </a:p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</a:t>
            </a:r>
          </a:p>
        </p:txBody>
      </p:sp>
      <p:pic>
        <p:nvPicPr>
          <p:cNvPr id="1028" name="Picture 4" descr="C:\Users\Фищенко АМ\Desktop\Рынки\images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66" y="3952775"/>
            <a:ext cx="1475924" cy="142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21766" y="5661248"/>
            <a:ext cx="1206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endParaRPr lang="ru-RU" sz="14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5" descr="C:\Users\Фищенко АМ\Desktop\Рынки\3-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477" y="3952777"/>
            <a:ext cx="1691683" cy="142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85644" y="5661248"/>
            <a:ext cx="1814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Агропромышленный</a:t>
            </a:r>
          </a:p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</a:p>
        </p:txBody>
      </p:sp>
      <p:pic>
        <p:nvPicPr>
          <p:cNvPr id="13" name="Picture 6" descr="C:\Users\Фищенко АМ\Desktop\Рынки\images (2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3952775"/>
            <a:ext cx="169932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15073" y="5661142"/>
            <a:ext cx="1497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Рыбная отрасль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6" y="1387008"/>
            <a:ext cx="1107219" cy="140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684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615</Words>
  <Application>Microsoft Office PowerPoint</Application>
  <PresentationFormat>Экран (4:3)</PresentationFormat>
  <Paragraphs>139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СОДЕЙСТВИЕ РАЗВИТИЮ КОНКУРЕНЦИИ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СФЕРЫ ДЕЯТЕЛЬНОСТИ,  НА КОТОРЫЕ НАПРАВЛЕНЫ МЕРОПРИЯТИЯ ПО СОДЕЙСТВИЮ РАЗВИТИЮ КОНКУРЕНЦИИ В ГОРОДЕ НИЖНЕВАРТОВСКЕ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СОДЕЙСТВИЕ РАЗВИТИЮ КОНКУРЕНЦИИ</dc:title>
  <dc:creator>Фищенко Анжела Михайловна</dc:creator>
  <cp:lastModifiedBy>Фищенко Анжела Михайловна</cp:lastModifiedBy>
  <cp:revision>57</cp:revision>
  <cp:lastPrinted>2020-11-09T10:35:37Z</cp:lastPrinted>
  <dcterms:created xsi:type="dcterms:W3CDTF">2020-10-30T05:32:50Z</dcterms:created>
  <dcterms:modified xsi:type="dcterms:W3CDTF">2023-09-18T10:17:28Z</dcterms:modified>
</cp:coreProperties>
</file>