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2" y="188640"/>
            <a:ext cx="2634959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3675"/>
            <a:ext cx="8014642" cy="3810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339752" y="-162401"/>
            <a:ext cx="6949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ООО «Нижневартовскгаз» 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апоминает о действиях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эксплуатации 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газового оборудования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многоквартирных домах</a:t>
            </a:r>
          </a:p>
        </p:txBody>
      </p:sp>
    </p:spTree>
    <p:extLst>
      <p:ext uri="{BB962C8B-B14F-4D97-AF65-F5344CB8AC3E}">
        <p14:creationId xmlns:p14="http://schemas.microsoft.com/office/powerpoint/2010/main" val="205207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736">
        <p14:vortex dir="r"/>
      </p:transition>
    </mc:Choice>
    <mc:Fallback xmlns="">
      <p:transition spd="slow" advTm="57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53" y="1870958"/>
            <a:ext cx="4107790" cy="36118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3" y="1870958"/>
            <a:ext cx="4306897" cy="3574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5878" y="260648"/>
            <a:ext cx="9194505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FFFF00"/>
                </a:solidFill>
              </a:rPr>
              <a:t>Что бывает если ПОТРЕБИТЕЛЬ: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FFFF00"/>
                </a:solidFill>
              </a:rPr>
              <a:t>Не заключил договор на техническое обслуживание газового оборудования, в следствии </a:t>
            </a:r>
          </a:p>
          <a:p>
            <a:pPr algn="just"/>
            <a:r>
              <a:rPr lang="ru-RU" sz="1700" b="1" dirty="0" smtClean="0">
                <a:solidFill>
                  <a:srgbClr val="FFFF00"/>
                </a:solidFill>
              </a:rPr>
              <a:t>чего во время не проводится ТО!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FFFF00"/>
                </a:solidFill>
              </a:rPr>
              <a:t>Халатно относится к использованию газа в быту!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FFFF00"/>
                </a:solidFill>
              </a:rPr>
              <a:t>Не предоставляет доступ сотрудникам обслуживающей организации!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958572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И таких случаев очень много, человек </a:t>
            </a:r>
            <a:r>
              <a:rPr lang="ru-RU" sz="2400" b="1" i="1" dirty="0">
                <a:solidFill>
                  <a:srgbClr val="FFFF00"/>
                </a:solidFill>
              </a:rPr>
              <a:t>подвергает опасности себя, близких </a:t>
            </a:r>
            <a:r>
              <a:rPr lang="ru-RU" sz="2400" b="1" i="1" dirty="0" smtClean="0">
                <a:solidFill>
                  <a:srgbClr val="FFFF00"/>
                </a:solidFill>
              </a:rPr>
              <a:t>и </a:t>
            </a:r>
            <a:r>
              <a:rPr lang="ru-RU" sz="2400" b="1" i="1" dirty="0">
                <a:solidFill>
                  <a:srgbClr val="FFFF00"/>
                </a:solidFill>
              </a:rPr>
              <a:t>окружающих людей!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575638"/>
            <a:ext cx="22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Магнитогорск 2018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5589240"/>
            <a:ext cx="26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Нижний Новгород 2021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2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876">
        <p14:vortex dir="r"/>
      </p:transition>
    </mc:Choice>
    <mc:Fallback xmlns="">
      <p:transition spd="slow" advTm="118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74" y="908720"/>
            <a:ext cx="884325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НУЖНО ЗНАТЬ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 У КОГО ПРОВЕДЕН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ГАЗ И ВЫ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ИСПОЛЬЗУЕТЕ ГАЗОВОЕ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108352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788">
        <p14:vortex dir="r"/>
      </p:transition>
    </mc:Choice>
    <mc:Fallback xmlns="">
      <p:transition spd="slow" advTm="47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СОБЛЮДАЙТЕ ПРАВИЛА</a:t>
            </a:r>
          </a:p>
          <a:p>
            <a:pPr algn="ctr"/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ИСПОЛЬЗОВАНИЯ ГАЗА В БЫТУ!!!</a:t>
            </a:r>
            <a:endParaRPr lang="ru-RU" sz="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7033"/>
            <a:ext cx="3530600" cy="1460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0" y="3212976"/>
            <a:ext cx="3530600" cy="1435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0" y="4959813"/>
            <a:ext cx="3505200" cy="142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47033"/>
            <a:ext cx="3505200" cy="1409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467100" cy="1435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17" y="4949762"/>
            <a:ext cx="3441700" cy="142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55042" y="186716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0033"/>
                </a:solidFill>
              </a:rPr>
              <a:t>1</a:t>
            </a:r>
            <a:endParaRPr lang="ru-RU" sz="4400" b="1" dirty="0">
              <a:solidFill>
                <a:srgbClr val="99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042" y="3396953"/>
            <a:ext cx="46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990033"/>
                </a:solidFill>
              </a:rPr>
              <a:t>2</a:t>
            </a:r>
            <a:endParaRPr lang="ru-RU" sz="4400" b="1" dirty="0">
              <a:solidFill>
                <a:srgbClr val="99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042" y="528629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0033"/>
                </a:solidFill>
              </a:rPr>
              <a:t>3</a:t>
            </a:r>
            <a:endParaRPr lang="ru-RU" sz="4400" b="1" dirty="0"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89256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0033"/>
                </a:solidFill>
              </a:rPr>
              <a:t>4</a:t>
            </a:r>
            <a:endParaRPr lang="ru-RU" sz="4400" b="1" dirty="0">
              <a:solidFill>
                <a:srgbClr val="99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7402" y="354580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0033"/>
                </a:solidFill>
              </a:rPr>
              <a:t>5</a:t>
            </a:r>
            <a:endParaRPr lang="ru-RU" sz="4400" b="1" dirty="0">
              <a:solidFill>
                <a:srgbClr val="99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528629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0033"/>
                </a:solidFill>
              </a:rPr>
              <a:t>6</a:t>
            </a:r>
            <a:endParaRPr lang="ru-RU" sz="4400" b="1" dirty="0">
              <a:solidFill>
                <a:srgbClr val="99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9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1505">
        <p14:vortex dir="r"/>
      </p:transition>
    </mc:Choice>
    <mc:Fallback xmlns="">
      <p:transition spd="slow" advTm="21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636" y="101379"/>
            <a:ext cx="816479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0" b="1" dirty="0" smtClean="0">
                <a:solidFill>
                  <a:srgbClr val="FFFF00"/>
                </a:solidFill>
              </a:rPr>
              <a:t> ОЧЕНЬ ВАЖНО!</a:t>
            </a:r>
            <a:endParaRPr lang="ru-RU" sz="75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628800"/>
            <a:ext cx="8802025" cy="27084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400" b="1" dirty="0" smtClean="0">
                <a:solidFill>
                  <a:srgbClr val="FFFF00"/>
                </a:solidFill>
              </a:rPr>
              <a:t>Каждому владельцу </a:t>
            </a:r>
          </a:p>
          <a:p>
            <a:r>
              <a:rPr lang="ru-RU" sz="3400" b="1" dirty="0" smtClean="0">
                <a:solidFill>
                  <a:srgbClr val="FFFF00"/>
                </a:solidFill>
              </a:rPr>
              <a:t>в квартире которого используется </a:t>
            </a:r>
          </a:p>
          <a:p>
            <a:r>
              <a:rPr lang="ru-RU" sz="3400" b="1" dirty="0" smtClean="0">
                <a:solidFill>
                  <a:srgbClr val="FFFF00"/>
                </a:solidFill>
              </a:rPr>
              <a:t>газовое оборудование</a:t>
            </a:r>
          </a:p>
          <a:p>
            <a:r>
              <a:rPr lang="ru-RU" sz="3400" b="1" dirty="0" smtClean="0">
                <a:solidFill>
                  <a:srgbClr val="FFFF00"/>
                </a:solidFill>
              </a:rPr>
              <a:t>НЕОБХОДИМО ЗАКЛЮЧИТЬ ДОГОВОР </a:t>
            </a:r>
          </a:p>
          <a:p>
            <a:r>
              <a:rPr lang="ru-RU" sz="3400" b="1" dirty="0" smtClean="0">
                <a:solidFill>
                  <a:srgbClr val="FFFF00"/>
                </a:solidFill>
              </a:rPr>
              <a:t>на техническое обслуживание и ремонт</a:t>
            </a:r>
            <a:endParaRPr lang="ru-RU" sz="3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602571"/>
            <a:ext cx="8496944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Для заключения договора на </a:t>
            </a:r>
            <a:r>
              <a:rPr lang="ru-RU" sz="2400" b="1" dirty="0" smtClean="0">
                <a:solidFill>
                  <a:srgbClr val="FFFF00"/>
                </a:solidFill>
              </a:rPr>
              <a:t>обслуживание и ремонт газового </a:t>
            </a:r>
            <a:r>
              <a:rPr lang="ru-RU" sz="2400" b="1" dirty="0">
                <a:solidFill>
                  <a:srgbClr val="FFFF00"/>
                </a:solidFill>
              </a:rPr>
              <a:t>оборудования обращаться в Абонентский отдел </a:t>
            </a:r>
            <a:r>
              <a:rPr lang="ru-RU" sz="2400" b="1" dirty="0" smtClean="0">
                <a:solidFill>
                  <a:srgbClr val="FFFF00"/>
                </a:solidFill>
              </a:rPr>
              <a:t>ООО </a:t>
            </a:r>
            <a:r>
              <a:rPr lang="ru-RU" sz="2400" b="1" dirty="0">
                <a:solidFill>
                  <a:srgbClr val="FFFF00"/>
                </a:solidFill>
              </a:rPr>
              <a:t>«Нижневартовскгаз» по адресу Индустриальная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6021288"/>
            <a:ext cx="245843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Телефон 612-115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2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3163">
        <p14:vortex dir="r"/>
      </p:transition>
    </mc:Choice>
    <mc:Fallback xmlns="">
      <p:transition spd="slow" advTm="131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0364" y="116632"/>
            <a:ext cx="5443286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ДЕЛАТЬ ПРИ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ЗАПАХЕ ГАЗА!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82" y="1440071"/>
            <a:ext cx="6155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1. Открой окна и двери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23" y="2187795"/>
            <a:ext cx="49091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2. Выйди на улицу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77" y="2852936"/>
            <a:ext cx="8285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3. Позвони по телефону </a:t>
            </a:r>
            <a:r>
              <a:rPr lang="ru-RU" sz="4400" b="1" u="sng" dirty="0" smtClean="0">
                <a:solidFill>
                  <a:srgbClr val="FFFF00"/>
                </a:solidFill>
              </a:rPr>
              <a:t>104, 112</a:t>
            </a:r>
            <a:endParaRPr lang="ru-RU" sz="4400" b="1" u="sng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82" y="3622377"/>
            <a:ext cx="84177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4. Нельзя оставлять без присмотра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включенную газовую плиту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182" y="4917460"/>
            <a:ext cx="908524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5. Если в помещении пахнет газом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нельзя зажигать огонь и пользоваться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лектрическими приборами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3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4723">
        <p14:vortex dir="r"/>
      </p:transition>
    </mc:Choice>
    <mc:Fallback xmlns="">
      <p:transition spd="slow" advTm="147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013" y="1196752"/>
            <a:ext cx="8911029" cy="37856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БЕРЕГИТЕ СЕБЯ</a:t>
            </a:r>
          </a:p>
          <a:p>
            <a:pPr algn="ctr"/>
            <a:r>
              <a:rPr lang="ru-RU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 СВОИХ</a:t>
            </a:r>
          </a:p>
          <a:p>
            <a:pPr algn="ctr"/>
            <a:r>
              <a:rPr lang="ru-RU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БЛИЗКИХ</a:t>
            </a:r>
            <a:endParaRPr lang="ru-RU" sz="8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9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359">
        <p14:vortex dir="r"/>
      </p:transition>
    </mc:Choice>
    <mc:Fallback xmlns="">
      <p:transition spd="slow" advTm="4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2|3|3.1|3.1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6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5|2.2|2.4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235</TotalTime>
  <Words>195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slavtrans3</dc:creator>
  <cp:lastModifiedBy>slavtrans3</cp:lastModifiedBy>
  <cp:revision>24</cp:revision>
  <dcterms:created xsi:type="dcterms:W3CDTF">2021-10-26T10:39:58Z</dcterms:created>
  <dcterms:modified xsi:type="dcterms:W3CDTF">2021-10-28T03:37:02Z</dcterms:modified>
</cp:coreProperties>
</file>